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udiowide"/>
      <p:regular r:id="rId20"/>
    </p:embeddedFont>
    <p:embeddedFont>
      <p:font typeface="Karla Medium"/>
      <p:regular r:id="rId21"/>
      <p:bold r:id="rId22"/>
      <p:italic r:id="rId23"/>
      <p:boldItalic r:id="rId24"/>
    </p:embeddedFont>
    <p:embeddedFont>
      <p:font typeface="Karl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udiowide-regular.fntdata"/><Relationship Id="rId22" Type="http://schemas.openxmlformats.org/officeDocument/2006/relationships/font" Target="fonts/KarlaMedium-bold.fntdata"/><Relationship Id="rId21" Type="http://schemas.openxmlformats.org/officeDocument/2006/relationships/font" Target="fonts/KarlaMedium-regular.fntdata"/><Relationship Id="rId24" Type="http://schemas.openxmlformats.org/officeDocument/2006/relationships/font" Target="fonts/KarlaMedium-boldItalic.fntdata"/><Relationship Id="rId23" Type="http://schemas.openxmlformats.org/officeDocument/2006/relationships/font" Target="fonts/Karla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Karla-bold.fntdata"/><Relationship Id="rId25" Type="http://schemas.openxmlformats.org/officeDocument/2006/relationships/font" Target="fonts/Karla-regular.fntdata"/><Relationship Id="rId28" Type="http://schemas.openxmlformats.org/officeDocument/2006/relationships/font" Target="fonts/Karla-boldItalic.fntdata"/><Relationship Id="rId27" Type="http://schemas.openxmlformats.org/officeDocument/2006/relationships/font" Target="fonts/Karl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1caab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1caab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435a6d378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435a6d378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435a6d378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435a6d378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435a6d378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435a6d378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435a6d378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435a6d378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435a6d378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435a6d378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435a6d378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435a6d378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435a6d378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435a6d378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35a6d37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35a6d37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35a6d37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435a6d37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35a6d378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435a6d378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435a6d378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435a6d378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35a6d378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435a6d378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4.png"/><Relationship Id="rId6"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jp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Movie Review Model: Endgame</a:t>
            </a:r>
            <a:endParaRPr>
              <a:solidFill>
                <a:srgbClr val="FFFFFF"/>
              </a:solidFill>
            </a:endParaRPr>
          </a:p>
        </p:txBody>
      </p:sp>
      <p:sp>
        <p:nvSpPr>
          <p:cNvPr id="277" name="Google Shape;277;p27"/>
          <p:cNvSpPr txBox="1"/>
          <p:nvPr>
            <p:ph idx="1" type="subTitle"/>
          </p:nvPr>
        </p:nvSpPr>
        <p:spPr>
          <a:xfrm>
            <a:off x="1625850" y="3778500"/>
            <a:ext cx="58923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Aarshika, Angus and Ronak</a:t>
            </a:r>
            <a:endParaRPr/>
          </a:p>
        </p:txBody>
      </p:sp>
      <p:grpSp>
        <p:nvGrpSpPr>
          <p:cNvPr id="278" name="Google Shape;278;p27"/>
          <p:cNvGrpSpPr/>
          <p:nvPr/>
        </p:nvGrpSpPr>
        <p:grpSpPr>
          <a:xfrm>
            <a:off x="1006807" y="487596"/>
            <a:ext cx="288601" cy="1096693"/>
            <a:chOff x="1006700" y="2603975"/>
            <a:chExt cx="55450" cy="210700"/>
          </a:xfrm>
        </p:grpSpPr>
        <p:sp>
          <p:nvSpPr>
            <p:cNvPr id="279" name="Google Shape;279;p2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7"/>
          <p:cNvGrpSpPr/>
          <p:nvPr/>
        </p:nvGrpSpPr>
        <p:grpSpPr>
          <a:xfrm rot="5400000">
            <a:off x="7769557" y="3906771"/>
            <a:ext cx="288601" cy="1096693"/>
            <a:chOff x="1006700" y="2603975"/>
            <a:chExt cx="55450" cy="210700"/>
          </a:xfrm>
        </p:grpSpPr>
        <p:sp>
          <p:nvSpPr>
            <p:cNvPr id="286" name="Google Shape;286;p2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7"/>
          <p:cNvGrpSpPr/>
          <p:nvPr/>
        </p:nvGrpSpPr>
        <p:grpSpPr>
          <a:xfrm>
            <a:off x="551124" y="3629702"/>
            <a:ext cx="1178637" cy="1096691"/>
            <a:chOff x="827350" y="3629733"/>
            <a:chExt cx="1431600" cy="1332067"/>
          </a:xfrm>
        </p:grpSpPr>
        <p:sp>
          <p:nvSpPr>
            <p:cNvPr id="293" name="Google Shape;293;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7"/>
          <p:cNvGrpSpPr/>
          <p:nvPr/>
        </p:nvGrpSpPr>
        <p:grpSpPr>
          <a:xfrm>
            <a:off x="322602" y="2902809"/>
            <a:ext cx="781224" cy="726909"/>
            <a:chOff x="827350" y="3629733"/>
            <a:chExt cx="1431600" cy="1332067"/>
          </a:xfrm>
        </p:grpSpPr>
        <p:sp>
          <p:nvSpPr>
            <p:cNvPr id="297" name="Google Shape;297;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7"/>
          <p:cNvGrpSpPr/>
          <p:nvPr/>
        </p:nvGrpSpPr>
        <p:grpSpPr>
          <a:xfrm>
            <a:off x="1816189" y="4394848"/>
            <a:ext cx="356325" cy="331552"/>
            <a:chOff x="827350" y="3629733"/>
            <a:chExt cx="1431600" cy="1332067"/>
          </a:xfrm>
        </p:grpSpPr>
        <p:sp>
          <p:nvSpPr>
            <p:cNvPr id="301" name="Google Shape;301;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7"/>
          <p:cNvGrpSpPr/>
          <p:nvPr/>
        </p:nvGrpSpPr>
        <p:grpSpPr>
          <a:xfrm>
            <a:off x="7466251" y="219713"/>
            <a:ext cx="895180" cy="832942"/>
            <a:chOff x="827350" y="3629733"/>
            <a:chExt cx="1431600" cy="1332067"/>
          </a:xfrm>
        </p:grpSpPr>
        <p:sp>
          <p:nvSpPr>
            <p:cNvPr id="305" name="Google Shape;305;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7"/>
          <p:cNvGrpSpPr/>
          <p:nvPr/>
        </p:nvGrpSpPr>
        <p:grpSpPr>
          <a:xfrm>
            <a:off x="8131283" y="1065715"/>
            <a:ext cx="598982" cy="557337"/>
            <a:chOff x="827350" y="3629733"/>
            <a:chExt cx="1431600" cy="1332067"/>
          </a:xfrm>
        </p:grpSpPr>
        <p:sp>
          <p:nvSpPr>
            <p:cNvPr id="309" name="Google Shape;309;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7"/>
          <p:cNvGrpSpPr/>
          <p:nvPr/>
        </p:nvGrpSpPr>
        <p:grpSpPr>
          <a:xfrm>
            <a:off x="6901231" y="620669"/>
            <a:ext cx="464268" cy="431989"/>
            <a:chOff x="827350" y="3629733"/>
            <a:chExt cx="1431600" cy="1332067"/>
          </a:xfrm>
        </p:grpSpPr>
        <p:sp>
          <p:nvSpPr>
            <p:cNvPr id="313" name="Google Shape;313;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6"/>
          <p:cNvSpPr txBox="1"/>
          <p:nvPr>
            <p:ph type="title"/>
          </p:nvPr>
        </p:nvSpPr>
        <p:spPr>
          <a:xfrm>
            <a:off x="628025" y="13852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Bar Chart </a:t>
            </a:r>
            <a:endParaRPr/>
          </a:p>
        </p:txBody>
      </p:sp>
      <p:pic>
        <p:nvPicPr>
          <p:cNvPr id="553" name="Google Shape;553;p36"/>
          <p:cNvPicPr preferRelativeResize="0"/>
          <p:nvPr/>
        </p:nvPicPr>
        <p:blipFill>
          <a:blip r:embed="rId3">
            <a:alphaModFix/>
          </a:blip>
          <a:stretch>
            <a:fillRect/>
          </a:stretch>
        </p:blipFill>
        <p:spPr>
          <a:xfrm>
            <a:off x="2259975" y="1847250"/>
            <a:ext cx="4966824" cy="2949974"/>
          </a:xfrm>
          <a:prstGeom prst="rect">
            <a:avLst/>
          </a:prstGeom>
          <a:noFill/>
          <a:ln>
            <a:noFill/>
          </a:ln>
        </p:spPr>
      </p:pic>
      <p:sp>
        <p:nvSpPr>
          <p:cNvPr id="554" name="Google Shape;554;p36"/>
          <p:cNvSpPr txBox="1"/>
          <p:nvPr/>
        </p:nvSpPr>
        <p:spPr>
          <a:xfrm>
            <a:off x="2259975" y="745625"/>
            <a:ext cx="4826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Karla"/>
                <a:ea typeface="Karla"/>
                <a:cs typeface="Karla"/>
                <a:sym typeface="Karla"/>
              </a:rPr>
              <a:t>This graph takes the data and totals out the average and as an output, it gives us a bar chart, in this bar chart we can see that “male” didn’t like the movie as much as the “not defined” liked it, however, the females did like it.</a:t>
            </a:r>
            <a:endParaRPr sz="1300">
              <a:solidFill>
                <a:schemeClr val="lt1"/>
              </a:solidFill>
              <a:latin typeface="Karla"/>
              <a:ea typeface="Karla"/>
              <a:cs typeface="Karla"/>
              <a:sym typeface="Karla"/>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7"/>
          <p:cNvSpPr txBox="1"/>
          <p:nvPr>
            <p:ph type="title"/>
          </p:nvPr>
        </p:nvSpPr>
        <p:spPr>
          <a:xfrm>
            <a:off x="719100" y="1821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Pie Chart</a:t>
            </a:r>
            <a:endParaRPr/>
          </a:p>
        </p:txBody>
      </p:sp>
      <p:pic>
        <p:nvPicPr>
          <p:cNvPr id="560" name="Google Shape;560;p37"/>
          <p:cNvPicPr preferRelativeResize="0"/>
          <p:nvPr/>
        </p:nvPicPr>
        <p:blipFill>
          <a:blip r:embed="rId3">
            <a:alphaModFix/>
          </a:blip>
          <a:stretch>
            <a:fillRect/>
          </a:stretch>
        </p:blipFill>
        <p:spPr>
          <a:xfrm>
            <a:off x="912625" y="2375650"/>
            <a:ext cx="7318748" cy="2539000"/>
          </a:xfrm>
          <a:prstGeom prst="rect">
            <a:avLst/>
          </a:prstGeom>
          <a:noFill/>
          <a:ln>
            <a:noFill/>
          </a:ln>
        </p:spPr>
      </p:pic>
      <p:sp>
        <p:nvSpPr>
          <p:cNvPr id="561" name="Google Shape;561;p37"/>
          <p:cNvSpPr txBox="1"/>
          <p:nvPr/>
        </p:nvSpPr>
        <p:spPr>
          <a:xfrm>
            <a:off x="879000" y="806400"/>
            <a:ext cx="73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Karla"/>
              <a:ea typeface="Karla"/>
              <a:cs typeface="Karla"/>
              <a:sym typeface="Karla"/>
            </a:endParaRPr>
          </a:p>
        </p:txBody>
      </p:sp>
      <p:sp>
        <p:nvSpPr>
          <p:cNvPr id="562" name="Google Shape;562;p37"/>
          <p:cNvSpPr txBox="1"/>
          <p:nvPr/>
        </p:nvSpPr>
        <p:spPr>
          <a:xfrm>
            <a:off x="856800" y="1069725"/>
            <a:ext cx="7318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2"/>
                </a:solidFill>
                <a:latin typeface="Karla"/>
                <a:ea typeface="Karla"/>
                <a:cs typeface="Karla"/>
                <a:sym typeface="Karla"/>
              </a:rPr>
              <a:t>The pie chart depicted here shows the percentages of various segments(gender) of audience who prefer the movie according to their likes and dislikes. As we can see “Not Defined” segment of audience have the most liking for the movie :)</a:t>
            </a:r>
            <a:endParaRPr sz="1500">
              <a:solidFill>
                <a:schemeClr val="accent2"/>
              </a:solidFill>
              <a:latin typeface="Karla"/>
              <a:ea typeface="Karla"/>
              <a:cs typeface="Karla"/>
              <a:sym typeface="Karla"/>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8"/>
          <p:cNvSpPr txBox="1"/>
          <p:nvPr>
            <p:ph type="title"/>
          </p:nvPr>
        </p:nvSpPr>
        <p:spPr>
          <a:xfrm>
            <a:off x="719100" y="1467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Scatter Graph</a:t>
            </a:r>
            <a:endParaRPr/>
          </a:p>
        </p:txBody>
      </p:sp>
      <p:pic>
        <p:nvPicPr>
          <p:cNvPr id="568" name="Google Shape;568;p38"/>
          <p:cNvPicPr preferRelativeResize="0"/>
          <p:nvPr/>
        </p:nvPicPr>
        <p:blipFill>
          <a:blip r:embed="rId3">
            <a:alphaModFix/>
          </a:blip>
          <a:stretch>
            <a:fillRect/>
          </a:stretch>
        </p:blipFill>
        <p:spPr>
          <a:xfrm>
            <a:off x="2228487" y="1881825"/>
            <a:ext cx="4867323" cy="3072150"/>
          </a:xfrm>
          <a:prstGeom prst="rect">
            <a:avLst/>
          </a:prstGeom>
          <a:noFill/>
          <a:ln>
            <a:noFill/>
          </a:ln>
        </p:spPr>
      </p:pic>
      <p:sp>
        <p:nvSpPr>
          <p:cNvPr id="569" name="Google Shape;569;p38"/>
          <p:cNvSpPr txBox="1"/>
          <p:nvPr/>
        </p:nvSpPr>
        <p:spPr>
          <a:xfrm>
            <a:off x="5518425" y="1077900"/>
            <a:ext cx="35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Karla"/>
              <a:ea typeface="Karla"/>
              <a:cs typeface="Karla"/>
              <a:sym typeface="Karla"/>
            </a:endParaRPr>
          </a:p>
        </p:txBody>
      </p:sp>
      <p:sp>
        <p:nvSpPr>
          <p:cNvPr id="570" name="Google Shape;570;p38"/>
          <p:cNvSpPr txBox="1"/>
          <p:nvPr/>
        </p:nvSpPr>
        <p:spPr>
          <a:xfrm>
            <a:off x="1720638" y="664650"/>
            <a:ext cx="588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Karla"/>
                <a:ea typeface="Karla"/>
                <a:cs typeface="Karla"/>
                <a:sym typeface="Karla"/>
              </a:rPr>
              <a:t>We also tried to explain our findings in the form of Scatter Graph. Because the X-axis Values were not matching with the number of Y-Axis values the graph wasn’t turning out the way we expected. But we can work upon our failure in future projects and perfect it </a:t>
            </a:r>
            <a:endParaRPr sz="1500">
              <a:solidFill>
                <a:schemeClr val="lt1"/>
              </a:solidFill>
              <a:latin typeface="Karla"/>
              <a:ea typeface="Karla"/>
              <a:cs typeface="Karla"/>
              <a:sym typeface="Karla"/>
            </a:endParaRPr>
          </a:p>
        </p:txBody>
      </p:sp>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9"/>
          <p:cNvSpPr txBox="1"/>
          <p:nvPr>
            <p:ph idx="1" type="body"/>
          </p:nvPr>
        </p:nvSpPr>
        <p:spPr>
          <a:xfrm>
            <a:off x="790300" y="1714175"/>
            <a:ext cx="7704000" cy="25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Our projects main aim is to predict the movie reviews and identify the target audience of a certain genre of movies we chose. This can help the movie producers and directors to understand the appropriate audience and accordingly target and segment. This will increase valuable viewership of the movies which indefinitely benefits the stakeholders along with the producers of the movies.</a:t>
            </a:r>
            <a:endParaRPr sz="2000"/>
          </a:p>
        </p:txBody>
      </p:sp>
      <p:sp>
        <p:nvSpPr>
          <p:cNvPr id="576" name="Google Shape;576;p3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How will our project benefit the Film Industry?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descr="983 Thank You Presentation Stock Photos, Pictures &amp; Royalty-Free Images -  iStock" id="581" name="Google Shape;581;p40"/>
          <p:cNvPicPr preferRelativeResize="0"/>
          <p:nvPr/>
        </p:nvPicPr>
        <p:blipFill>
          <a:blip r:embed="rId3">
            <a:alphaModFix/>
          </a:blip>
          <a:stretch>
            <a:fillRect/>
          </a:stretch>
        </p:blipFill>
        <p:spPr>
          <a:xfrm>
            <a:off x="0" y="0"/>
            <a:ext cx="9150676" cy="51435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p:nvPr/>
        </p:nvSpPr>
        <p:spPr>
          <a:xfrm>
            <a:off x="1727250" y="13333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t>Project Description</a:t>
            </a:r>
            <a:endParaRPr sz="5700"/>
          </a:p>
        </p:txBody>
      </p:sp>
      <p:grpSp>
        <p:nvGrpSpPr>
          <p:cNvPr id="322" name="Google Shape;322;p28"/>
          <p:cNvGrpSpPr/>
          <p:nvPr/>
        </p:nvGrpSpPr>
        <p:grpSpPr>
          <a:xfrm rot="10800000">
            <a:off x="8182795" y="3741521"/>
            <a:ext cx="288601" cy="1096693"/>
            <a:chOff x="1006700" y="2603975"/>
            <a:chExt cx="55450" cy="210700"/>
          </a:xfrm>
        </p:grpSpPr>
        <p:sp>
          <p:nvSpPr>
            <p:cNvPr id="323" name="Google Shape;323;p2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8"/>
          <p:cNvGrpSpPr/>
          <p:nvPr/>
        </p:nvGrpSpPr>
        <p:grpSpPr>
          <a:xfrm>
            <a:off x="535539" y="4091671"/>
            <a:ext cx="781224" cy="726909"/>
            <a:chOff x="827350" y="3629733"/>
            <a:chExt cx="1431600" cy="1332067"/>
          </a:xfrm>
        </p:grpSpPr>
        <p:sp>
          <p:nvSpPr>
            <p:cNvPr id="330" name="Google Shape;330;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8"/>
          <p:cNvGrpSpPr/>
          <p:nvPr/>
        </p:nvGrpSpPr>
        <p:grpSpPr>
          <a:xfrm>
            <a:off x="1563289" y="4339573"/>
            <a:ext cx="356325" cy="331552"/>
            <a:chOff x="827350" y="3629733"/>
            <a:chExt cx="1431600" cy="1332067"/>
          </a:xfrm>
        </p:grpSpPr>
        <p:sp>
          <p:nvSpPr>
            <p:cNvPr id="334" name="Google Shape;334;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8"/>
          <p:cNvGrpSpPr/>
          <p:nvPr/>
        </p:nvGrpSpPr>
        <p:grpSpPr>
          <a:xfrm>
            <a:off x="7697553" y="932393"/>
            <a:ext cx="1096749" cy="1020497"/>
            <a:chOff x="827350" y="3629733"/>
            <a:chExt cx="1431600" cy="1332067"/>
          </a:xfrm>
        </p:grpSpPr>
        <p:sp>
          <p:nvSpPr>
            <p:cNvPr id="338" name="Google Shape;338;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8"/>
          <p:cNvGrpSpPr/>
          <p:nvPr/>
        </p:nvGrpSpPr>
        <p:grpSpPr>
          <a:xfrm>
            <a:off x="626658" y="3184190"/>
            <a:ext cx="598982" cy="557337"/>
            <a:chOff x="827350" y="3629733"/>
            <a:chExt cx="1431600" cy="1332067"/>
          </a:xfrm>
        </p:grpSpPr>
        <p:sp>
          <p:nvSpPr>
            <p:cNvPr id="342" name="Google Shape;342;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8"/>
          <p:cNvGrpSpPr/>
          <p:nvPr/>
        </p:nvGrpSpPr>
        <p:grpSpPr>
          <a:xfrm>
            <a:off x="7066781" y="683794"/>
            <a:ext cx="464268" cy="431989"/>
            <a:chOff x="827350" y="3629733"/>
            <a:chExt cx="1431600" cy="1332067"/>
          </a:xfrm>
        </p:grpSpPr>
        <p:sp>
          <p:nvSpPr>
            <p:cNvPr id="346" name="Google Shape;346;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8"/>
          <p:cNvGrpSpPr/>
          <p:nvPr/>
        </p:nvGrpSpPr>
        <p:grpSpPr>
          <a:xfrm rot="5400000">
            <a:off x="1030707" y="-8854"/>
            <a:ext cx="288601" cy="1096693"/>
            <a:chOff x="1006700" y="2603975"/>
            <a:chExt cx="55450" cy="210700"/>
          </a:xfrm>
        </p:grpSpPr>
        <p:sp>
          <p:nvSpPr>
            <p:cNvPr id="350" name="Google Shape;350;p2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8"/>
          <p:cNvGrpSpPr/>
          <p:nvPr/>
        </p:nvGrpSpPr>
        <p:grpSpPr>
          <a:xfrm>
            <a:off x="7697549" y="373732"/>
            <a:ext cx="356325" cy="331552"/>
            <a:chOff x="827350" y="3629733"/>
            <a:chExt cx="1431600" cy="1332067"/>
          </a:xfrm>
        </p:grpSpPr>
        <p:sp>
          <p:nvSpPr>
            <p:cNvPr id="357" name="Google Shape;357;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9"/>
          <p:cNvSpPr txBox="1"/>
          <p:nvPr>
            <p:ph idx="1" type="subTitle"/>
          </p:nvPr>
        </p:nvSpPr>
        <p:spPr>
          <a:xfrm>
            <a:off x="1454475" y="1621174"/>
            <a:ext cx="2846700" cy="307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Karla Medium"/>
                <a:ea typeface="Karla Medium"/>
                <a:cs typeface="Karla Medium"/>
                <a:sym typeface="Karla Medium"/>
              </a:rPr>
              <a:t>Criticizers and supporters of the marvel fan base input their reviews about the movie.</a:t>
            </a:r>
            <a:endParaRPr>
              <a:latin typeface="Karla Medium"/>
              <a:ea typeface="Karla Medium"/>
              <a:cs typeface="Karla Medium"/>
              <a:sym typeface="Karla Medium"/>
            </a:endParaRPr>
          </a:p>
          <a:p>
            <a:pPr indent="0" lvl="0" marL="0" rtl="0" algn="l">
              <a:lnSpc>
                <a:spcPct val="100000"/>
              </a:lnSpc>
              <a:spcBef>
                <a:spcPts val="0"/>
              </a:spcBef>
              <a:spcAft>
                <a:spcPts val="0"/>
              </a:spcAft>
              <a:buNone/>
            </a:pPr>
            <a:r>
              <a:t/>
            </a:r>
            <a:endParaRPr>
              <a:latin typeface="Karla Medium"/>
              <a:ea typeface="Karla Medium"/>
              <a:cs typeface="Karla Medium"/>
              <a:sym typeface="Karla Medium"/>
            </a:endParaRPr>
          </a:p>
          <a:p>
            <a:pPr indent="0" lvl="0" marL="0" rtl="0" algn="l">
              <a:lnSpc>
                <a:spcPct val="100000"/>
              </a:lnSpc>
              <a:spcBef>
                <a:spcPts val="0"/>
              </a:spcBef>
              <a:spcAft>
                <a:spcPts val="0"/>
              </a:spcAft>
              <a:buNone/>
            </a:pPr>
            <a:r>
              <a:t/>
            </a:r>
            <a:endParaRPr>
              <a:latin typeface="Karla Medium"/>
              <a:ea typeface="Karla Medium"/>
              <a:cs typeface="Karla Medium"/>
              <a:sym typeface="Karla Medium"/>
            </a:endParaRPr>
          </a:p>
          <a:p>
            <a:pPr indent="0" lvl="0" marL="0" rtl="0" algn="l">
              <a:lnSpc>
                <a:spcPct val="100000"/>
              </a:lnSpc>
              <a:spcBef>
                <a:spcPts val="0"/>
              </a:spcBef>
              <a:spcAft>
                <a:spcPts val="0"/>
              </a:spcAft>
              <a:buNone/>
            </a:pPr>
            <a:r>
              <a:rPr lang="en">
                <a:latin typeface="Karla Medium"/>
                <a:ea typeface="Karla Medium"/>
                <a:cs typeface="Karla Medium"/>
                <a:sym typeface="Karla Medium"/>
              </a:rPr>
              <a:t>The problem we are trying to solve is to see or view the percentage of people who liked or didn’t like the film and test </a:t>
            </a:r>
            <a:endParaRPr>
              <a:latin typeface="Karla Medium"/>
              <a:ea typeface="Karla Medium"/>
              <a:cs typeface="Karla Medium"/>
              <a:sym typeface="Karla Medium"/>
            </a:endParaRPr>
          </a:p>
          <a:p>
            <a:pPr indent="0" lvl="0" marL="0" rtl="0" algn="l">
              <a:lnSpc>
                <a:spcPct val="100000"/>
              </a:lnSpc>
              <a:spcBef>
                <a:spcPts val="0"/>
              </a:spcBef>
              <a:spcAft>
                <a:spcPts val="0"/>
              </a:spcAft>
              <a:buNone/>
            </a:pPr>
            <a:r>
              <a:rPr lang="en">
                <a:latin typeface="Karla Medium"/>
                <a:ea typeface="Karla Medium"/>
                <a:cs typeface="Karla Medium"/>
                <a:sym typeface="Karla Medium"/>
              </a:rPr>
              <a:t>the machine to see how accurate it is.</a:t>
            </a:r>
            <a:endParaRPr>
              <a:latin typeface="Karla Medium"/>
              <a:ea typeface="Karla Medium"/>
              <a:cs typeface="Karla Medium"/>
              <a:sym typeface="Karla Medium"/>
            </a:endParaRPr>
          </a:p>
        </p:txBody>
      </p:sp>
      <p:sp>
        <p:nvSpPr>
          <p:cNvPr id="365" name="Google Shape;365;p29"/>
          <p:cNvSpPr txBox="1"/>
          <p:nvPr>
            <p:ph idx="2" type="subTitle"/>
          </p:nvPr>
        </p:nvSpPr>
        <p:spPr>
          <a:xfrm>
            <a:off x="5248675" y="1458450"/>
            <a:ext cx="2846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t>Movies are not liked by everyone, some people like it and others don’t, so let's analyze the movie reviews to find out what people feel about it.  </a:t>
            </a:r>
            <a:endParaRPr sz="1450"/>
          </a:p>
          <a:p>
            <a:pPr indent="0" lvl="0" marL="0" rtl="0" algn="l">
              <a:spcBef>
                <a:spcPts val="0"/>
              </a:spcBef>
              <a:spcAft>
                <a:spcPts val="0"/>
              </a:spcAft>
              <a:buNone/>
            </a:pPr>
            <a:r>
              <a:t/>
            </a:r>
            <a:endParaRPr sz="1450"/>
          </a:p>
          <a:p>
            <a:pPr indent="0" lvl="0" marL="0" rtl="0" algn="l">
              <a:spcBef>
                <a:spcPts val="0"/>
              </a:spcBef>
              <a:spcAft>
                <a:spcPts val="0"/>
              </a:spcAft>
              <a:buNone/>
            </a:pPr>
            <a:r>
              <a:rPr lang="en" sz="1450"/>
              <a:t>The idea behind this project is to give people recommendations based on the movies they watch and reviews of the people who have watched that particular movie.</a:t>
            </a:r>
            <a:endParaRPr sz="1450"/>
          </a:p>
        </p:txBody>
      </p:sp>
      <p:sp>
        <p:nvSpPr>
          <p:cNvPr id="366" name="Google Shape;366;p29"/>
          <p:cNvSpPr txBox="1"/>
          <p:nvPr>
            <p:ph idx="3" type="subTitle"/>
          </p:nvPr>
        </p:nvSpPr>
        <p:spPr>
          <a:xfrm>
            <a:off x="1410004" y="935168"/>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sz="1700" u="sng"/>
              <a:t>Problem Statement</a:t>
            </a:r>
            <a:endParaRPr sz="1700" u="sng"/>
          </a:p>
        </p:txBody>
      </p:sp>
      <p:sp>
        <p:nvSpPr>
          <p:cNvPr id="367" name="Google Shape;367;p29"/>
          <p:cNvSpPr txBox="1"/>
          <p:nvPr>
            <p:ph idx="4" type="subTitle"/>
          </p:nvPr>
        </p:nvSpPr>
        <p:spPr>
          <a:xfrm>
            <a:off x="5204180" y="935168"/>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sz="1700" u="sng"/>
              <a:t>Idea</a:t>
            </a:r>
            <a:endParaRPr sz="1700" u="sng"/>
          </a:p>
        </p:txBody>
      </p:sp>
      <p:pic>
        <p:nvPicPr>
          <p:cNvPr descr="Avengers: Endgame (Movie, 2019) | Release Date, Tickets, Trailers, Posters" id="368" name="Google Shape;368;p29"/>
          <p:cNvPicPr preferRelativeResize="0"/>
          <p:nvPr/>
        </p:nvPicPr>
        <p:blipFill>
          <a:blip r:embed="rId3">
            <a:alphaModFix/>
          </a:blip>
          <a:stretch>
            <a:fillRect/>
          </a:stretch>
        </p:blipFill>
        <p:spPr>
          <a:xfrm>
            <a:off x="83925" y="3070075"/>
            <a:ext cx="1326075" cy="1965925"/>
          </a:xfrm>
          <a:prstGeom prst="rect">
            <a:avLst/>
          </a:prstGeom>
          <a:noFill/>
          <a:ln>
            <a:noFill/>
          </a:ln>
        </p:spPr>
      </p:pic>
      <p:pic>
        <p:nvPicPr>
          <p:cNvPr descr="Avengers: Endgame' Is Already The Highest-Grossing Film Of The Year" id="369" name="Google Shape;369;p29"/>
          <p:cNvPicPr preferRelativeResize="0"/>
          <p:nvPr/>
        </p:nvPicPr>
        <p:blipFill>
          <a:blip r:embed="rId4">
            <a:alphaModFix/>
          </a:blip>
          <a:stretch>
            <a:fillRect/>
          </a:stretch>
        </p:blipFill>
        <p:spPr>
          <a:xfrm>
            <a:off x="7673950" y="133475"/>
            <a:ext cx="1187625" cy="1324975"/>
          </a:xfrm>
          <a:prstGeom prst="rect">
            <a:avLst/>
          </a:prstGeom>
          <a:noFill/>
          <a:ln>
            <a:noFill/>
          </a:ln>
        </p:spPr>
      </p:pic>
      <p:pic>
        <p:nvPicPr>
          <p:cNvPr descr="Netflix Review | PCMag" id="370" name="Google Shape;370;p29"/>
          <p:cNvPicPr preferRelativeResize="0"/>
          <p:nvPr/>
        </p:nvPicPr>
        <p:blipFill>
          <a:blip r:embed="rId5">
            <a:alphaModFix/>
          </a:blip>
          <a:stretch>
            <a:fillRect/>
          </a:stretch>
        </p:blipFill>
        <p:spPr>
          <a:xfrm rot="-2080485">
            <a:off x="184450" y="414300"/>
            <a:ext cx="1407000" cy="792600"/>
          </a:xfrm>
          <a:prstGeom prst="rect">
            <a:avLst/>
          </a:prstGeom>
          <a:noFill/>
          <a:ln>
            <a:noFill/>
          </a:ln>
        </p:spPr>
      </p:pic>
      <p:pic>
        <p:nvPicPr>
          <p:cNvPr descr="Everything You Need to Know on How to Write a Movie Review | Grammarly" id="371" name="Google Shape;371;p29"/>
          <p:cNvPicPr preferRelativeResize="0"/>
          <p:nvPr/>
        </p:nvPicPr>
        <p:blipFill>
          <a:blip r:embed="rId6">
            <a:alphaModFix/>
          </a:blip>
          <a:stretch>
            <a:fillRect/>
          </a:stretch>
        </p:blipFill>
        <p:spPr>
          <a:xfrm rot="-2700000">
            <a:off x="7764100" y="4025713"/>
            <a:ext cx="1326076" cy="701536"/>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p:nvPr/>
        </p:nvSpPr>
        <p:spPr>
          <a:xfrm>
            <a:off x="1727250" y="13333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txBox="1"/>
          <p:nvPr>
            <p:ph type="title"/>
          </p:nvPr>
        </p:nvSpPr>
        <p:spPr>
          <a:xfrm>
            <a:off x="2005350" y="1506750"/>
            <a:ext cx="51492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t>Data Description</a:t>
            </a:r>
            <a:endParaRPr sz="5700"/>
          </a:p>
        </p:txBody>
      </p:sp>
      <p:grpSp>
        <p:nvGrpSpPr>
          <p:cNvPr id="378" name="Google Shape;378;p30"/>
          <p:cNvGrpSpPr/>
          <p:nvPr/>
        </p:nvGrpSpPr>
        <p:grpSpPr>
          <a:xfrm rot="10800000">
            <a:off x="8182795" y="3741521"/>
            <a:ext cx="288601" cy="1096693"/>
            <a:chOff x="1006700" y="2603975"/>
            <a:chExt cx="55450" cy="210700"/>
          </a:xfrm>
        </p:grpSpPr>
        <p:sp>
          <p:nvSpPr>
            <p:cNvPr id="379" name="Google Shape;379;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0"/>
          <p:cNvGrpSpPr/>
          <p:nvPr/>
        </p:nvGrpSpPr>
        <p:grpSpPr>
          <a:xfrm>
            <a:off x="535539" y="4091671"/>
            <a:ext cx="781224" cy="726909"/>
            <a:chOff x="827350" y="3629733"/>
            <a:chExt cx="1431600" cy="1332067"/>
          </a:xfrm>
        </p:grpSpPr>
        <p:sp>
          <p:nvSpPr>
            <p:cNvPr id="386" name="Google Shape;386;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0"/>
          <p:cNvGrpSpPr/>
          <p:nvPr/>
        </p:nvGrpSpPr>
        <p:grpSpPr>
          <a:xfrm>
            <a:off x="1563289" y="4339573"/>
            <a:ext cx="356325" cy="331552"/>
            <a:chOff x="827350" y="3629733"/>
            <a:chExt cx="1431600" cy="1332067"/>
          </a:xfrm>
        </p:grpSpPr>
        <p:sp>
          <p:nvSpPr>
            <p:cNvPr id="390" name="Google Shape;390;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0"/>
          <p:cNvGrpSpPr/>
          <p:nvPr/>
        </p:nvGrpSpPr>
        <p:grpSpPr>
          <a:xfrm>
            <a:off x="7697553" y="932393"/>
            <a:ext cx="1096749" cy="1020497"/>
            <a:chOff x="827350" y="3629733"/>
            <a:chExt cx="1431600" cy="1332067"/>
          </a:xfrm>
        </p:grpSpPr>
        <p:sp>
          <p:nvSpPr>
            <p:cNvPr id="394" name="Google Shape;394;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0"/>
          <p:cNvGrpSpPr/>
          <p:nvPr/>
        </p:nvGrpSpPr>
        <p:grpSpPr>
          <a:xfrm>
            <a:off x="626658" y="3184190"/>
            <a:ext cx="598982" cy="557337"/>
            <a:chOff x="827350" y="3629733"/>
            <a:chExt cx="1431600" cy="1332067"/>
          </a:xfrm>
        </p:grpSpPr>
        <p:sp>
          <p:nvSpPr>
            <p:cNvPr id="398" name="Google Shape;398;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0"/>
          <p:cNvGrpSpPr/>
          <p:nvPr/>
        </p:nvGrpSpPr>
        <p:grpSpPr>
          <a:xfrm>
            <a:off x="7066781" y="683794"/>
            <a:ext cx="464268" cy="431989"/>
            <a:chOff x="827350" y="3629733"/>
            <a:chExt cx="1431600" cy="1332067"/>
          </a:xfrm>
        </p:grpSpPr>
        <p:sp>
          <p:nvSpPr>
            <p:cNvPr id="402" name="Google Shape;402;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0"/>
          <p:cNvGrpSpPr/>
          <p:nvPr/>
        </p:nvGrpSpPr>
        <p:grpSpPr>
          <a:xfrm rot="5400000">
            <a:off x="1030707" y="-8854"/>
            <a:ext cx="288601" cy="1096693"/>
            <a:chOff x="1006700" y="2603975"/>
            <a:chExt cx="55450" cy="210700"/>
          </a:xfrm>
        </p:grpSpPr>
        <p:sp>
          <p:nvSpPr>
            <p:cNvPr id="406" name="Google Shape;406;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0"/>
          <p:cNvGrpSpPr/>
          <p:nvPr/>
        </p:nvGrpSpPr>
        <p:grpSpPr>
          <a:xfrm>
            <a:off x="7697549" y="373732"/>
            <a:ext cx="356325" cy="331552"/>
            <a:chOff x="827350" y="3629733"/>
            <a:chExt cx="1431600" cy="1332067"/>
          </a:xfrm>
        </p:grpSpPr>
        <p:sp>
          <p:nvSpPr>
            <p:cNvPr id="413" name="Google Shape;413;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1"/>
          <p:cNvSpPr txBox="1"/>
          <p:nvPr>
            <p:ph idx="1" type="body"/>
          </p:nvPr>
        </p:nvSpPr>
        <p:spPr>
          <a:xfrm>
            <a:off x="141675" y="92400"/>
            <a:ext cx="8913900" cy="49587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100">
                <a:solidFill>
                  <a:schemeClr val="accent6"/>
                </a:solidFill>
                <a:latin typeface="Audiowide"/>
                <a:ea typeface="Audiowide"/>
                <a:cs typeface="Audiowide"/>
                <a:sym typeface="Audiowide"/>
              </a:rPr>
              <a:t> </a:t>
            </a:r>
            <a:r>
              <a:rPr lang="en" u="sng">
                <a:solidFill>
                  <a:schemeClr val="accent6"/>
                </a:solidFill>
                <a:latin typeface="Audiowide"/>
                <a:ea typeface="Audiowide"/>
                <a:cs typeface="Audiowide"/>
                <a:sym typeface="Audiowide"/>
              </a:rPr>
              <a:t>Our Data set </a:t>
            </a:r>
            <a:r>
              <a:rPr lang="en" u="sng">
                <a:solidFill>
                  <a:schemeClr val="accent6"/>
                </a:solidFill>
                <a:latin typeface="Audiowide"/>
                <a:ea typeface="Audiowide"/>
                <a:cs typeface="Audiowide"/>
                <a:sym typeface="Audiowide"/>
              </a:rPr>
              <a:t>consists</a:t>
            </a:r>
            <a:r>
              <a:rPr lang="en" u="sng">
                <a:solidFill>
                  <a:schemeClr val="accent6"/>
                </a:solidFill>
                <a:latin typeface="Audiowide"/>
                <a:ea typeface="Audiowide"/>
                <a:cs typeface="Audiowide"/>
                <a:sym typeface="Audiowide"/>
              </a:rPr>
              <a:t> of:</a:t>
            </a:r>
            <a:endParaRPr u="sng">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Username</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Content</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Score (out of 3)</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Gender(1= Female, 2= Male, 3= Rather not say)</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Date</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Why is Gender important?</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Gender is important because it depends on the viewer or the movie, for example, boys might prefer marvel movies more than girls as it involves</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things that come to their liking, this can affect the data because there might be more guys who prefer the movie over girls.</a:t>
            </a:r>
            <a:endParaRPr>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Why is the date important?</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The date is important as it gives an idea of when the person has watched the movie either at the time of the release</a:t>
            </a:r>
            <a:endParaRPr>
              <a:solidFill>
                <a:schemeClr val="accent6"/>
              </a:solidFill>
              <a:latin typeface="Audiowide"/>
              <a:ea typeface="Audiowide"/>
              <a:cs typeface="Audiowide"/>
              <a:sym typeface="Audiowide"/>
            </a:endParaRPr>
          </a:p>
          <a:p>
            <a:pPr indent="0" lvl="0" marL="0" rtl="0" algn="l">
              <a:lnSpc>
                <a:spcPct val="142857"/>
              </a:lnSpc>
              <a:spcBef>
                <a:spcPts val="0"/>
              </a:spcBef>
              <a:spcAft>
                <a:spcPts val="0"/>
              </a:spcAft>
              <a:buNone/>
            </a:pPr>
            <a:r>
              <a:rPr lang="en">
                <a:solidFill>
                  <a:schemeClr val="accent6"/>
                </a:solidFill>
                <a:latin typeface="Audiowide"/>
                <a:ea typeface="Audiowide"/>
                <a:cs typeface="Audiowide"/>
                <a:sym typeface="Audiowide"/>
              </a:rPr>
              <a:t>or a few months or years down the line. It would show the interest of the person and how engrossed he or she is in the movie.</a:t>
            </a:r>
            <a:endParaRPr>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sz="1100">
              <a:solidFill>
                <a:srgbClr val="C9D1D9"/>
              </a:solidFill>
              <a:highlight>
                <a:srgbClr val="0D1117"/>
              </a:highlight>
              <a:latin typeface="Courier New"/>
              <a:ea typeface="Courier New"/>
              <a:cs typeface="Courier New"/>
              <a:sym typeface="Courier New"/>
            </a:endParaRPr>
          </a:p>
          <a:p>
            <a:pPr indent="0" lvl="0" marL="0" rtl="0" algn="l">
              <a:lnSpc>
                <a:spcPct val="142857"/>
              </a:lnSpc>
              <a:spcBef>
                <a:spcPts val="0"/>
              </a:spcBef>
              <a:spcAft>
                <a:spcPts val="0"/>
              </a:spcAft>
              <a:buNone/>
            </a:pPr>
            <a:r>
              <a:t/>
            </a:r>
            <a:endParaRPr sz="900">
              <a:solidFill>
                <a:srgbClr val="C9D1D9"/>
              </a:solidFill>
              <a:highlight>
                <a:srgbClr val="0D1117"/>
              </a:highlight>
              <a:latin typeface="Courier New"/>
              <a:ea typeface="Courier New"/>
              <a:cs typeface="Courier New"/>
              <a:sym typeface="Courier New"/>
            </a:endParaRPr>
          </a:p>
          <a:p>
            <a:pPr indent="0" lvl="0" marL="0" rtl="0" algn="l">
              <a:lnSpc>
                <a:spcPct val="142857"/>
              </a:lnSpc>
              <a:spcBef>
                <a:spcPts val="0"/>
              </a:spcBef>
              <a:spcAft>
                <a:spcPts val="0"/>
              </a:spcAft>
              <a:buNone/>
            </a:pPr>
            <a:r>
              <a:t/>
            </a:r>
            <a:endParaRPr sz="6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421" name="Google Shape;421;p31"/>
          <p:cNvPicPr preferRelativeResize="0"/>
          <p:nvPr/>
        </p:nvPicPr>
        <p:blipFill>
          <a:blip r:embed="rId3">
            <a:alphaModFix/>
          </a:blip>
          <a:stretch>
            <a:fillRect/>
          </a:stretch>
        </p:blipFill>
        <p:spPr>
          <a:xfrm>
            <a:off x="4492650" y="284775"/>
            <a:ext cx="3523200" cy="1494974"/>
          </a:xfrm>
          <a:prstGeom prst="rect">
            <a:avLst/>
          </a:prstGeom>
          <a:noFill/>
          <a:ln>
            <a:noFill/>
          </a:ln>
        </p:spPr>
      </p:pic>
      <p:pic>
        <p:nvPicPr>
          <p:cNvPr descr="Data vs Information | Comparison and Difference" id="422" name="Google Shape;422;p31"/>
          <p:cNvPicPr preferRelativeResize="0"/>
          <p:nvPr/>
        </p:nvPicPr>
        <p:blipFill>
          <a:blip r:embed="rId4">
            <a:alphaModFix/>
          </a:blip>
          <a:stretch>
            <a:fillRect/>
          </a:stretch>
        </p:blipFill>
        <p:spPr>
          <a:xfrm>
            <a:off x="7666375" y="1423350"/>
            <a:ext cx="1389200" cy="782575"/>
          </a:xfrm>
          <a:prstGeom prst="rect">
            <a:avLst/>
          </a:prstGeom>
          <a:noFill/>
          <a:ln>
            <a:noFill/>
          </a:ln>
        </p:spPr>
      </p:pic>
      <p:pic>
        <p:nvPicPr>
          <p:cNvPr descr="ITF Gender Analysis Toolkit for Transport | ITF" id="423" name="Google Shape;423;p31"/>
          <p:cNvPicPr preferRelativeResize="0"/>
          <p:nvPr/>
        </p:nvPicPr>
        <p:blipFill>
          <a:blip r:embed="rId5">
            <a:alphaModFix/>
          </a:blip>
          <a:stretch>
            <a:fillRect/>
          </a:stretch>
        </p:blipFill>
        <p:spPr>
          <a:xfrm>
            <a:off x="7824275" y="92400"/>
            <a:ext cx="1231300" cy="849175"/>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type="title"/>
          </p:nvPr>
        </p:nvSpPr>
        <p:spPr>
          <a:xfrm>
            <a:off x="719100" y="1804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shared: training and test</a:t>
            </a:r>
            <a:endParaRPr/>
          </a:p>
        </p:txBody>
      </p:sp>
      <p:pic>
        <p:nvPicPr>
          <p:cNvPr id="429" name="Google Shape;429;p32"/>
          <p:cNvPicPr preferRelativeResize="0"/>
          <p:nvPr/>
        </p:nvPicPr>
        <p:blipFill>
          <a:blip r:embed="rId3">
            <a:alphaModFix/>
          </a:blip>
          <a:stretch>
            <a:fillRect/>
          </a:stretch>
        </p:blipFill>
        <p:spPr>
          <a:xfrm>
            <a:off x="719100" y="1331775"/>
            <a:ext cx="7939398" cy="3571974"/>
          </a:xfrm>
          <a:prstGeom prst="rect">
            <a:avLst/>
          </a:prstGeom>
          <a:noFill/>
          <a:ln>
            <a:noFill/>
          </a:ln>
        </p:spPr>
      </p:pic>
      <p:sp>
        <p:nvSpPr>
          <p:cNvPr id="430" name="Google Shape;430;p32"/>
          <p:cNvSpPr txBox="1"/>
          <p:nvPr/>
        </p:nvSpPr>
        <p:spPr>
          <a:xfrm>
            <a:off x="3292550" y="685200"/>
            <a:ext cx="23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Karla"/>
                <a:ea typeface="Karla"/>
                <a:cs typeface="Karla"/>
                <a:sym typeface="Karla"/>
              </a:rPr>
              <a:t>A greater look of the data</a:t>
            </a:r>
            <a:endParaRPr>
              <a:solidFill>
                <a:srgbClr val="F2F2F2"/>
              </a:solidFill>
              <a:latin typeface="Karla"/>
              <a:ea typeface="Karla"/>
              <a:cs typeface="Karla"/>
              <a:sym typeface="Karla"/>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3"/>
          <p:cNvSpPr/>
          <p:nvPr/>
        </p:nvSpPr>
        <p:spPr>
          <a:xfrm>
            <a:off x="1727250" y="13333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Methodology</a:t>
            </a:r>
            <a:endParaRPr sz="5100"/>
          </a:p>
        </p:txBody>
      </p:sp>
      <p:grpSp>
        <p:nvGrpSpPr>
          <p:cNvPr id="437" name="Google Shape;437;p33"/>
          <p:cNvGrpSpPr/>
          <p:nvPr/>
        </p:nvGrpSpPr>
        <p:grpSpPr>
          <a:xfrm rot="10800000">
            <a:off x="8182795" y="3741521"/>
            <a:ext cx="288601" cy="1096693"/>
            <a:chOff x="1006700" y="2603975"/>
            <a:chExt cx="55450" cy="210700"/>
          </a:xfrm>
        </p:grpSpPr>
        <p:sp>
          <p:nvSpPr>
            <p:cNvPr id="438" name="Google Shape;438;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33"/>
          <p:cNvGrpSpPr/>
          <p:nvPr/>
        </p:nvGrpSpPr>
        <p:grpSpPr>
          <a:xfrm>
            <a:off x="535539" y="4091671"/>
            <a:ext cx="781224" cy="726909"/>
            <a:chOff x="827350" y="3629733"/>
            <a:chExt cx="1431600" cy="1332067"/>
          </a:xfrm>
        </p:grpSpPr>
        <p:sp>
          <p:nvSpPr>
            <p:cNvPr id="445" name="Google Shape;445;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3"/>
          <p:cNvGrpSpPr/>
          <p:nvPr/>
        </p:nvGrpSpPr>
        <p:grpSpPr>
          <a:xfrm>
            <a:off x="1563289" y="4339573"/>
            <a:ext cx="356325" cy="331552"/>
            <a:chOff x="827350" y="3629733"/>
            <a:chExt cx="1431600" cy="1332067"/>
          </a:xfrm>
        </p:grpSpPr>
        <p:sp>
          <p:nvSpPr>
            <p:cNvPr id="449" name="Google Shape;449;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3"/>
          <p:cNvGrpSpPr/>
          <p:nvPr/>
        </p:nvGrpSpPr>
        <p:grpSpPr>
          <a:xfrm>
            <a:off x="7697553" y="932393"/>
            <a:ext cx="1096749" cy="1020497"/>
            <a:chOff x="827350" y="3629733"/>
            <a:chExt cx="1431600" cy="1332067"/>
          </a:xfrm>
        </p:grpSpPr>
        <p:sp>
          <p:nvSpPr>
            <p:cNvPr id="453" name="Google Shape;453;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3"/>
          <p:cNvGrpSpPr/>
          <p:nvPr/>
        </p:nvGrpSpPr>
        <p:grpSpPr>
          <a:xfrm>
            <a:off x="626658" y="3184190"/>
            <a:ext cx="598982" cy="557337"/>
            <a:chOff x="827350" y="3629733"/>
            <a:chExt cx="1431600" cy="1332067"/>
          </a:xfrm>
        </p:grpSpPr>
        <p:sp>
          <p:nvSpPr>
            <p:cNvPr id="457" name="Google Shape;457;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3"/>
          <p:cNvGrpSpPr/>
          <p:nvPr/>
        </p:nvGrpSpPr>
        <p:grpSpPr>
          <a:xfrm>
            <a:off x="7066781" y="683794"/>
            <a:ext cx="464268" cy="431989"/>
            <a:chOff x="827350" y="3629733"/>
            <a:chExt cx="1431600" cy="1332067"/>
          </a:xfrm>
        </p:grpSpPr>
        <p:sp>
          <p:nvSpPr>
            <p:cNvPr id="461" name="Google Shape;461;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3"/>
          <p:cNvGrpSpPr/>
          <p:nvPr/>
        </p:nvGrpSpPr>
        <p:grpSpPr>
          <a:xfrm rot="5400000">
            <a:off x="1030707" y="-8854"/>
            <a:ext cx="288601" cy="1096693"/>
            <a:chOff x="1006700" y="2603975"/>
            <a:chExt cx="55450" cy="210700"/>
          </a:xfrm>
        </p:grpSpPr>
        <p:sp>
          <p:nvSpPr>
            <p:cNvPr id="465" name="Google Shape;465;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33"/>
          <p:cNvGrpSpPr/>
          <p:nvPr/>
        </p:nvGrpSpPr>
        <p:grpSpPr>
          <a:xfrm>
            <a:off x="7697549" y="373732"/>
            <a:ext cx="356325" cy="331552"/>
            <a:chOff x="827350" y="3629733"/>
            <a:chExt cx="1431600" cy="1332067"/>
          </a:xfrm>
        </p:grpSpPr>
        <p:sp>
          <p:nvSpPr>
            <p:cNvPr id="472" name="Google Shape;472;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34"/>
          <p:cNvGrpSpPr/>
          <p:nvPr/>
        </p:nvGrpSpPr>
        <p:grpSpPr>
          <a:xfrm>
            <a:off x="424632" y="3695521"/>
            <a:ext cx="288601" cy="1096693"/>
            <a:chOff x="1006700" y="2603975"/>
            <a:chExt cx="55450" cy="210700"/>
          </a:xfrm>
        </p:grpSpPr>
        <p:sp>
          <p:nvSpPr>
            <p:cNvPr id="480" name="Google Shape;480;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4"/>
          <p:cNvGrpSpPr/>
          <p:nvPr/>
        </p:nvGrpSpPr>
        <p:grpSpPr>
          <a:xfrm>
            <a:off x="7351974" y="351277"/>
            <a:ext cx="1178637" cy="1096691"/>
            <a:chOff x="827350" y="3629733"/>
            <a:chExt cx="1431600" cy="1332067"/>
          </a:xfrm>
        </p:grpSpPr>
        <p:sp>
          <p:nvSpPr>
            <p:cNvPr id="487" name="Google Shape;487;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34"/>
          <p:cNvGrpSpPr/>
          <p:nvPr/>
        </p:nvGrpSpPr>
        <p:grpSpPr>
          <a:xfrm>
            <a:off x="7916327" y="1616596"/>
            <a:ext cx="781224" cy="726909"/>
            <a:chOff x="827350" y="3629733"/>
            <a:chExt cx="1431600" cy="1332067"/>
          </a:xfrm>
        </p:grpSpPr>
        <p:sp>
          <p:nvSpPr>
            <p:cNvPr id="491" name="Google Shape;491;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34"/>
          <p:cNvGrpSpPr/>
          <p:nvPr/>
        </p:nvGrpSpPr>
        <p:grpSpPr>
          <a:xfrm>
            <a:off x="6235139" y="539499"/>
            <a:ext cx="637062" cy="592770"/>
            <a:chOff x="827350" y="3629733"/>
            <a:chExt cx="1431600" cy="1332067"/>
          </a:xfrm>
        </p:grpSpPr>
        <p:sp>
          <p:nvSpPr>
            <p:cNvPr id="495" name="Google Shape;49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4"/>
          <p:cNvGrpSpPr/>
          <p:nvPr/>
        </p:nvGrpSpPr>
        <p:grpSpPr>
          <a:xfrm>
            <a:off x="6886468" y="329561"/>
            <a:ext cx="451240" cy="419868"/>
            <a:chOff x="827350" y="3629733"/>
            <a:chExt cx="1431600" cy="1332067"/>
          </a:xfrm>
        </p:grpSpPr>
        <p:sp>
          <p:nvSpPr>
            <p:cNvPr id="499" name="Google Shape;499;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34"/>
          <p:cNvSpPr txBox="1"/>
          <p:nvPr/>
        </p:nvSpPr>
        <p:spPr>
          <a:xfrm>
            <a:off x="4178675" y="1060225"/>
            <a:ext cx="27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Karla"/>
              <a:ea typeface="Karla"/>
              <a:cs typeface="Karla"/>
              <a:sym typeface="Karla"/>
            </a:endParaRPr>
          </a:p>
        </p:txBody>
      </p:sp>
      <p:pic>
        <p:nvPicPr>
          <p:cNvPr id="503" name="Google Shape;503;p34"/>
          <p:cNvPicPr preferRelativeResize="0"/>
          <p:nvPr/>
        </p:nvPicPr>
        <p:blipFill>
          <a:blip r:embed="rId3">
            <a:alphaModFix/>
          </a:blip>
          <a:stretch>
            <a:fillRect/>
          </a:stretch>
        </p:blipFill>
        <p:spPr>
          <a:xfrm>
            <a:off x="1094550" y="125325"/>
            <a:ext cx="7501676" cy="4782574"/>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5"/>
          <p:cNvSpPr/>
          <p:nvPr/>
        </p:nvSpPr>
        <p:spPr>
          <a:xfrm>
            <a:off x="1727250" y="13333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Visual Graphics</a:t>
            </a:r>
            <a:endParaRPr sz="5100"/>
          </a:p>
        </p:txBody>
      </p:sp>
      <p:grpSp>
        <p:nvGrpSpPr>
          <p:cNvPr id="510" name="Google Shape;510;p35"/>
          <p:cNvGrpSpPr/>
          <p:nvPr/>
        </p:nvGrpSpPr>
        <p:grpSpPr>
          <a:xfrm rot="10800000">
            <a:off x="8182795" y="3741521"/>
            <a:ext cx="288601" cy="1096693"/>
            <a:chOff x="1006700" y="2603975"/>
            <a:chExt cx="55450" cy="210700"/>
          </a:xfrm>
        </p:grpSpPr>
        <p:sp>
          <p:nvSpPr>
            <p:cNvPr id="511" name="Google Shape;511;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5"/>
          <p:cNvGrpSpPr/>
          <p:nvPr/>
        </p:nvGrpSpPr>
        <p:grpSpPr>
          <a:xfrm>
            <a:off x="535539" y="4091671"/>
            <a:ext cx="781224" cy="726909"/>
            <a:chOff x="827350" y="3629733"/>
            <a:chExt cx="1431600" cy="1332067"/>
          </a:xfrm>
        </p:grpSpPr>
        <p:sp>
          <p:nvSpPr>
            <p:cNvPr id="518" name="Google Shape;518;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5"/>
          <p:cNvGrpSpPr/>
          <p:nvPr/>
        </p:nvGrpSpPr>
        <p:grpSpPr>
          <a:xfrm>
            <a:off x="1563289" y="4339573"/>
            <a:ext cx="356325" cy="331552"/>
            <a:chOff x="827350" y="3629733"/>
            <a:chExt cx="1431600" cy="1332067"/>
          </a:xfrm>
        </p:grpSpPr>
        <p:sp>
          <p:nvSpPr>
            <p:cNvPr id="522" name="Google Shape;522;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35"/>
          <p:cNvGrpSpPr/>
          <p:nvPr/>
        </p:nvGrpSpPr>
        <p:grpSpPr>
          <a:xfrm>
            <a:off x="7697553" y="932393"/>
            <a:ext cx="1096749" cy="1020497"/>
            <a:chOff x="827350" y="3629733"/>
            <a:chExt cx="1431600" cy="1332067"/>
          </a:xfrm>
        </p:grpSpPr>
        <p:sp>
          <p:nvSpPr>
            <p:cNvPr id="526" name="Google Shape;526;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5"/>
          <p:cNvGrpSpPr/>
          <p:nvPr/>
        </p:nvGrpSpPr>
        <p:grpSpPr>
          <a:xfrm>
            <a:off x="626658" y="3184190"/>
            <a:ext cx="598982" cy="557337"/>
            <a:chOff x="827350" y="3629733"/>
            <a:chExt cx="1431600" cy="1332067"/>
          </a:xfrm>
        </p:grpSpPr>
        <p:sp>
          <p:nvSpPr>
            <p:cNvPr id="530" name="Google Shape;530;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5"/>
          <p:cNvGrpSpPr/>
          <p:nvPr/>
        </p:nvGrpSpPr>
        <p:grpSpPr>
          <a:xfrm>
            <a:off x="7066781" y="683794"/>
            <a:ext cx="464268" cy="431989"/>
            <a:chOff x="827350" y="3629733"/>
            <a:chExt cx="1431600" cy="1332067"/>
          </a:xfrm>
        </p:grpSpPr>
        <p:sp>
          <p:nvSpPr>
            <p:cNvPr id="534" name="Google Shape;534;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5"/>
          <p:cNvGrpSpPr/>
          <p:nvPr/>
        </p:nvGrpSpPr>
        <p:grpSpPr>
          <a:xfrm rot="5400000">
            <a:off x="1030707" y="-8854"/>
            <a:ext cx="288601" cy="1096693"/>
            <a:chOff x="1006700" y="2603975"/>
            <a:chExt cx="55450" cy="210700"/>
          </a:xfrm>
        </p:grpSpPr>
        <p:sp>
          <p:nvSpPr>
            <p:cNvPr id="538" name="Google Shape;538;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5"/>
          <p:cNvGrpSpPr/>
          <p:nvPr/>
        </p:nvGrpSpPr>
        <p:grpSpPr>
          <a:xfrm>
            <a:off x="7697549" y="373732"/>
            <a:ext cx="356325" cy="331552"/>
            <a:chOff x="827350" y="3629733"/>
            <a:chExt cx="1431600" cy="1332067"/>
          </a:xfrm>
        </p:grpSpPr>
        <p:sp>
          <p:nvSpPr>
            <p:cNvPr id="545" name="Google Shape;545;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